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E181B-4D82-4296-8FF5-CC6DC000763C}" v="24" dt="2024-04-25T14:22:24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Tubbs" userId="407af03d798f2efd" providerId="LiveId" clId="{5789ACAA-0EC1-44F0-8C98-9A1267424028}"/>
    <pc:docChg chg="custSel modSld">
      <pc:chgData name="Trevor Tubbs" userId="407af03d798f2efd" providerId="LiveId" clId="{5789ACAA-0EC1-44F0-8C98-9A1267424028}" dt="2024-04-25T16:33:35.421" v="61" actId="313"/>
      <pc:docMkLst>
        <pc:docMk/>
      </pc:docMkLst>
      <pc:sldChg chg="modSp mod">
        <pc:chgData name="Trevor Tubbs" userId="407af03d798f2efd" providerId="LiveId" clId="{5789ACAA-0EC1-44F0-8C98-9A1267424028}" dt="2024-04-25T16:31:07.975" v="11" actId="20577"/>
        <pc:sldMkLst>
          <pc:docMk/>
          <pc:sldMk cId="3009288165" sldId="256"/>
        </pc:sldMkLst>
        <pc:spChg chg="mod">
          <ac:chgData name="Trevor Tubbs" userId="407af03d798f2efd" providerId="LiveId" clId="{5789ACAA-0EC1-44F0-8C98-9A1267424028}" dt="2024-04-25T16:31:07.975" v="11" actId="20577"/>
          <ac:spMkLst>
            <pc:docMk/>
            <pc:sldMk cId="3009288165" sldId="256"/>
            <ac:spMk id="2" creationId="{6C4F1DDF-2904-017E-1B87-F8E4B048F434}"/>
          </ac:spMkLst>
        </pc:spChg>
      </pc:sldChg>
      <pc:sldChg chg="modSp mod">
        <pc:chgData name="Trevor Tubbs" userId="407af03d798f2efd" providerId="LiveId" clId="{5789ACAA-0EC1-44F0-8C98-9A1267424028}" dt="2024-04-25T16:31:51.338" v="60" actId="1076"/>
        <pc:sldMkLst>
          <pc:docMk/>
          <pc:sldMk cId="2749522973" sldId="257"/>
        </pc:sldMkLst>
        <pc:spChg chg="mod">
          <ac:chgData name="Trevor Tubbs" userId="407af03d798f2efd" providerId="LiveId" clId="{5789ACAA-0EC1-44F0-8C98-9A1267424028}" dt="2024-04-25T16:31:51.338" v="60" actId="1076"/>
          <ac:spMkLst>
            <pc:docMk/>
            <pc:sldMk cId="2749522973" sldId="257"/>
            <ac:spMk id="3" creationId="{526B3865-5D46-A6BC-0C91-1BF3A89C3CED}"/>
          </ac:spMkLst>
        </pc:spChg>
      </pc:sldChg>
      <pc:sldChg chg="modSp mod">
        <pc:chgData name="Trevor Tubbs" userId="407af03d798f2efd" providerId="LiveId" clId="{5789ACAA-0EC1-44F0-8C98-9A1267424028}" dt="2024-04-25T16:33:35.421" v="61" actId="313"/>
        <pc:sldMkLst>
          <pc:docMk/>
          <pc:sldMk cId="1720819216" sldId="259"/>
        </pc:sldMkLst>
        <pc:spChg chg="mod">
          <ac:chgData name="Trevor Tubbs" userId="407af03d798f2efd" providerId="LiveId" clId="{5789ACAA-0EC1-44F0-8C98-9A1267424028}" dt="2024-04-25T16:33:35.421" v="61" actId="313"/>
          <ac:spMkLst>
            <pc:docMk/>
            <pc:sldMk cId="1720819216" sldId="259"/>
            <ac:spMk id="9" creationId="{3823A907-92EB-E35A-7E86-DD6D1EA02BA0}"/>
          </ac:spMkLst>
        </pc:spChg>
      </pc:sldChg>
    </pc:docChg>
  </pc:docChgLst>
  <pc:docChgLst>
    <pc:chgData name="Trevor Tubbs" userId="407af03d798f2efd" providerId="LiveId" clId="{E25E181B-4D82-4296-8FF5-CC6DC000763C}"/>
    <pc:docChg chg="undo custSel addSld modSld">
      <pc:chgData name="Trevor Tubbs" userId="407af03d798f2efd" providerId="LiveId" clId="{E25E181B-4D82-4296-8FF5-CC6DC000763C}" dt="2024-04-25T14:39:06.188" v="4755" actId="20577"/>
      <pc:docMkLst>
        <pc:docMk/>
      </pc:docMkLst>
      <pc:sldChg chg="modSp new mod">
        <pc:chgData name="Trevor Tubbs" userId="407af03d798f2efd" providerId="LiveId" clId="{E25E181B-4D82-4296-8FF5-CC6DC000763C}" dt="2024-04-25T14:20:11.777" v="4638" actId="20577"/>
        <pc:sldMkLst>
          <pc:docMk/>
          <pc:sldMk cId="3009288165" sldId="256"/>
        </pc:sldMkLst>
        <pc:spChg chg="mod">
          <ac:chgData name="Trevor Tubbs" userId="407af03d798f2efd" providerId="LiveId" clId="{E25E181B-4D82-4296-8FF5-CC6DC000763C}" dt="2024-04-23T17:46:43.982" v="1510" actId="20577"/>
          <ac:spMkLst>
            <pc:docMk/>
            <pc:sldMk cId="3009288165" sldId="256"/>
            <ac:spMk id="2" creationId="{6C4F1DDF-2904-017E-1B87-F8E4B048F434}"/>
          </ac:spMkLst>
        </pc:spChg>
        <pc:spChg chg="mod">
          <ac:chgData name="Trevor Tubbs" userId="407af03d798f2efd" providerId="LiveId" clId="{E25E181B-4D82-4296-8FF5-CC6DC000763C}" dt="2024-04-25T14:20:11.777" v="4638" actId="20577"/>
          <ac:spMkLst>
            <pc:docMk/>
            <pc:sldMk cId="3009288165" sldId="256"/>
            <ac:spMk id="3" creationId="{FF3F21B8-ABBA-D618-79B7-BB5E91497B86}"/>
          </ac:spMkLst>
        </pc:spChg>
      </pc:sldChg>
      <pc:sldChg chg="addSp delSp modSp new mod">
        <pc:chgData name="Trevor Tubbs" userId="407af03d798f2efd" providerId="LiveId" clId="{E25E181B-4D82-4296-8FF5-CC6DC000763C}" dt="2024-04-25T14:38:13.777" v="4734" actId="20577"/>
        <pc:sldMkLst>
          <pc:docMk/>
          <pc:sldMk cId="2749522973" sldId="257"/>
        </pc:sldMkLst>
        <pc:spChg chg="mod">
          <ac:chgData name="Trevor Tubbs" userId="407af03d798f2efd" providerId="LiveId" clId="{E25E181B-4D82-4296-8FF5-CC6DC000763C}" dt="2024-04-23T17:37:41.636" v="1327" actId="20577"/>
          <ac:spMkLst>
            <pc:docMk/>
            <pc:sldMk cId="2749522973" sldId="257"/>
            <ac:spMk id="2" creationId="{27EB313C-C554-4CE6-D3ED-77BBF6E42DBC}"/>
          </ac:spMkLst>
        </pc:spChg>
        <pc:spChg chg="mod">
          <ac:chgData name="Trevor Tubbs" userId="407af03d798f2efd" providerId="LiveId" clId="{E25E181B-4D82-4296-8FF5-CC6DC000763C}" dt="2024-04-25T14:38:13.777" v="4734" actId="20577"/>
          <ac:spMkLst>
            <pc:docMk/>
            <pc:sldMk cId="2749522973" sldId="257"/>
            <ac:spMk id="3" creationId="{526B3865-5D46-A6BC-0C91-1BF3A89C3CED}"/>
          </ac:spMkLst>
        </pc:spChg>
        <pc:picChg chg="add mod">
          <ac:chgData name="Trevor Tubbs" userId="407af03d798f2efd" providerId="LiveId" clId="{E25E181B-4D82-4296-8FF5-CC6DC000763C}" dt="2024-04-25T13:21:34.205" v="2831" actId="1076"/>
          <ac:picMkLst>
            <pc:docMk/>
            <pc:sldMk cId="2749522973" sldId="257"/>
            <ac:picMk id="4" creationId="{8FDF4F7F-F463-D094-D0D2-C037BF1CB15E}"/>
          </ac:picMkLst>
        </pc:picChg>
        <pc:picChg chg="add del mod">
          <ac:chgData name="Trevor Tubbs" userId="407af03d798f2efd" providerId="LiveId" clId="{E25E181B-4D82-4296-8FF5-CC6DC000763C}" dt="2024-04-23T17:44:58.603" v="1431" actId="478"/>
          <ac:picMkLst>
            <pc:docMk/>
            <pc:sldMk cId="2749522973" sldId="257"/>
            <ac:picMk id="5" creationId="{2DD71ED1-44B9-A4B0-A16F-00E28D59CA68}"/>
          </ac:picMkLst>
        </pc:picChg>
        <pc:picChg chg="add mod">
          <ac:chgData name="Trevor Tubbs" userId="407af03d798f2efd" providerId="LiveId" clId="{E25E181B-4D82-4296-8FF5-CC6DC000763C}" dt="2024-04-25T13:21:35.682" v="2832" actId="1076"/>
          <ac:picMkLst>
            <pc:docMk/>
            <pc:sldMk cId="2749522973" sldId="257"/>
            <ac:picMk id="7" creationId="{2B72E014-3957-341D-BD0B-ED54783FA1DE}"/>
          </ac:picMkLst>
        </pc:picChg>
      </pc:sldChg>
      <pc:sldChg chg="modSp new mod">
        <pc:chgData name="Trevor Tubbs" userId="407af03d798f2efd" providerId="LiveId" clId="{E25E181B-4D82-4296-8FF5-CC6DC000763C}" dt="2024-04-25T13:38:51.605" v="3784" actId="20577"/>
        <pc:sldMkLst>
          <pc:docMk/>
          <pc:sldMk cId="3827403611" sldId="258"/>
        </pc:sldMkLst>
        <pc:spChg chg="mod">
          <ac:chgData name="Trevor Tubbs" userId="407af03d798f2efd" providerId="LiveId" clId="{E25E181B-4D82-4296-8FF5-CC6DC000763C}" dt="2024-04-21T12:45:28.827" v="9" actId="20577"/>
          <ac:spMkLst>
            <pc:docMk/>
            <pc:sldMk cId="3827403611" sldId="258"/>
            <ac:spMk id="2" creationId="{4790ED8C-AC99-BD3E-5007-6DBB5654C121}"/>
          </ac:spMkLst>
        </pc:spChg>
        <pc:spChg chg="mod">
          <ac:chgData name="Trevor Tubbs" userId="407af03d798f2efd" providerId="LiveId" clId="{E25E181B-4D82-4296-8FF5-CC6DC000763C}" dt="2024-04-25T13:38:51.605" v="3784" actId="20577"/>
          <ac:spMkLst>
            <pc:docMk/>
            <pc:sldMk cId="3827403611" sldId="258"/>
            <ac:spMk id="3" creationId="{88DBBBFD-8787-5DE7-2A27-BC5D1E0DD295}"/>
          </ac:spMkLst>
        </pc:spChg>
      </pc:sldChg>
      <pc:sldChg chg="addSp delSp modSp new mod">
        <pc:chgData name="Trevor Tubbs" userId="407af03d798f2efd" providerId="LiveId" clId="{E25E181B-4D82-4296-8FF5-CC6DC000763C}" dt="2024-04-25T14:39:06.188" v="4755" actId="20577"/>
        <pc:sldMkLst>
          <pc:docMk/>
          <pc:sldMk cId="1720819216" sldId="259"/>
        </pc:sldMkLst>
        <pc:spChg chg="mod">
          <ac:chgData name="Trevor Tubbs" userId="407af03d798f2efd" providerId="LiveId" clId="{E25E181B-4D82-4296-8FF5-CC6DC000763C}" dt="2024-04-23T18:00:01.559" v="1963" actId="20577"/>
          <ac:spMkLst>
            <pc:docMk/>
            <pc:sldMk cId="1720819216" sldId="259"/>
            <ac:spMk id="2" creationId="{D3E1A947-4D8A-2A63-56E7-F78F7B39F2E7}"/>
          </ac:spMkLst>
        </pc:spChg>
        <pc:spChg chg="del">
          <ac:chgData name="Trevor Tubbs" userId="407af03d798f2efd" providerId="LiveId" clId="{E25E181B-4D82-4296-8FF5-CC6DC000763C}" dt="2024-04-23T18:03:01.155" v="1964" actId="478"/>
          <ac:spMkLst>
            <pc:docMk/>
            <pc:sldMk cId="1720819216" sldId="259"/>
            <ac:spMk id="3" creationId="{1657B287-6A8A-00A1-F72E-E700172A81AC}"/>
          </ac:spMkLst>
        </pc:spChg>
        <pc:spChg chg="add mod">
          <ac:chgData name="Trevor Tubbs" userId="407af03d798f2efd" providerId="LiveId" clId="{E25E181B-4D82-4296-8FF5-CC6DC000763C}" dt="2024-04-23T18:05:52.228" v="1983" actId="688"/>
          <ac:spMkLst>
            <pc:docMk/>
            <pc:sldMk cId="1720819216" sldId="259"/>
            <ac:spMk id="8" creationId="{7E6155D2-39B2-6D27-3782-537E5BA6D694}"/>
          </ac:spMkLst>
        </pc:spChg>
        <pc:spChg chg="add mod">
          <ac:chgData name="Trevor Tubbs" userId="407af03d798f2efd" providerId="LiveId" clId="{E25E181B-4D82-4296-8FF5-CC6DC000763C}" dt="2024-04-25T13:21:58.589" v="2833" actId="20577"/>
          <ac:spMkLst>
            <pc:docMk/>
            <pc:sldMk cId="1720819216" sldId="259"/>
            <ac:spMk id="9" creationId="{3823A907-92EB-E35A-7E86-DD6D1EA02BA0}"/>
          </ac:spMkLst>
        </pc:spChg>
        <pc:spChg chg="add mod">
          <ac:chgData name="Trevor Tubbs" userId="407af03d798f2efd" providerId="LiveId" clId="{E25E181B-4D82-4296-8FF5-CC6DC000763C}" dt="2024-04-25T14:39:06.188" v="4755" actId="20577"/>
          <ac:spMkLst>
            <pc:docMk/>
            <pc:sldMk cId="1720819216" sldId="259"/>
            <ac:spMk id="10" creationId="{50108715-D9E8-5CDD-359D-5F4F6BA79295}"/>
          </ac:spMkLst>
        </pc:spChg>
        <pc:picChg chg="add mod">
          <ac:chgData name="Trevor Tubbs" userId="407af03d798f2efd" providerId="LiveId" clId="{E25E181B-4D82-4296-8FF5-CC6DC000763C}" dt="2024-04-25T13:23:44.842" v="2997" actId="1076"/>
          <ac:picMkLst>
            <pc:docMk/>
            <pc:sldMk cId="1720819216" sldId="259"/>
            <ac:picMk id="4" creationId="{285E348D-5DB9-66FE-089E-4EB9161CD478}"/>
          </ac:picMkLst>
        </pc:picChg>
        <pc:picChg chg="add del mod">
          <ac:chgData name="Trevor Tubbs" userId="407af03d798f2efd" providerId="LiveId" clId="{E25E181B-4D82-4296-8FF5-CC6DC000763C}" dt="2024-04-23T18:04:50.590" v="1975" actId="478"/>
          <ac:picMkLst>
            <pc:docMk/>
            <pc:sldMk cId="1720819216" sldId="259"/>
            <ac:picMk id="5" creationId="{F0C7B9EC-EC15-FE68-28DF-BC22C2275151}"/>
          </ac:picMkLst>
        </pc:picChg>
        <pc:picChg chg="add mod">
          <ac:chgData name="Trevor Tubbs" userId="407af03d798f2efd" providerId="LiveId" clId="{E25E181B-4D82-4296-8FF5-CC6DC000763C}" dt="2024-04-23T18:05:25.907" v="1980" actId="1076"/>
          <ac:picMkLst>
            <pc:docMk/>
            <pc:sldMk cId="1720819216" sldId="259"/>
            <ac:picMk id="7" creationId="{7D63E796-9350-376F-9EC2-3E4F11977909}"/>
          </ac:picMkLst>
        </pc:picChg>
      </pc:sldChg>
      <pc:sldChg chg="addSp delSp modSp new mod setBg">
        <pc:chgData name="Trevor Tubbs" userId="407af03d798f2efd" providerId="LiveId" clId="{E25E181B-4D82-4296-8FF5-CC6DC000763C}" dt="2024-04-25T14:19:43.436" v="4622" actId="15"/>
        <pc:sldMkLst>
          <pc:docMk/>
          <pc:sldMk cId="3687552633" sldId="260"/>
        </pc:sldMkLst>
        <pc:spChg chg="del">
          <ac:chgData name="Trevor Tubbs" userId="407af03d798f2efd" providerId="LiveId" clId="{E25E181B-4D82-4296-8FF5-CC6DC000763C}" dt="2024-04-25T13:39:24.241" v="3786" actId="478"/>
          <ac:spMkLst>
            <pc:docMk/>
            <pc:sldMk cId="3687552633" sldId="260"/>
            <ac:spMk id="2" creationId="{972A8D7A-F18E-7868-C35C-0B2E7CBFE7AF}"/>
          </ac:spMkLst>
        </pc:spChg>
        <pc:spChg chg="del">
          <ac:chgData name="Trevor Tubbs" userId="407af03d798f2efd" providerId="LiveId" clId="{E25E181B-4D82-4296-8FF5-CC6DC000763C}" dt="2024-04-25T13:39:26.526" v="3787" actId="478"/>
          <ac:spMkLst>
            <pc:docMk/>
            <pc:sldMk cId="3687552633" sldId="260"/>
            <ac:spMk id="3" creationId="{B93FD932-91C9-07E2-C93D-40FC4B7EE28D}"/>
          </ac:spMkLst>
        </pc:spChg>
        <pc:spChg chg="add mod">
          <ac:chgData name="Trevor Tubbs" userId="407af03d798f2efd" providerId="LiveId" clId="{E25E181B-4D82-4296-8FF5-CC6DC000763C}" dt="2024-04-25T13:40:54.453" v="3803" actId="1076"/>
          <ac:spMkLst>
            <pc:docMk/>
            <pc:sldMk cId="3687552633" sldId="260"/>
            <ac:spMk id="6" creationId="{39E481F3-764C-94E1-B3CC-688A6BA7601B}"/>
          </ac:spMkLst>
        </pc:spChg>
        <pc:spChg chg="add mod">
          <ac:chgData name="Trevor Tubbs" userId="407af03d798f2efd" providerId="LiveId" clId="{E25E181B-4D82-4296-8FF5-CC6DC000763C}" dt="2024-04-25T13:42:45.408" v="3821" actId="1076"/>
          <ac:spMkLst>
            <pc:docMk/>
            <pc:sldMk cId="3687552633" sldId="260"/>
            <ac:spMk id="9" creationId="{B0D51B73-1133-AE41-F46C-705EE849007D}"/>
          </ac:spMkLst>
        </pc:spChg>
        <pc:spChg chg="add">
          <ac:chgData name="Trevor Tubbs" userId="407af03d798f2efd" providerId="LiveId" clId="{E25E181B-4D82-4296-8FF5-CC6DC000763C}" dt="2024-04-25T13:39:52.679" v="3791" actId="26606"/>
          <ac:spMkLst>
            <pc:docMk/>
            <pc:sldMk cId="3687552633" sldId="260"/>
            <ac:spMk id="10" creationId="{42A4FC2C-047E-45A5-965D-8E1E3BF09BC6}"/>
          </ac:spMkLst>
        </pc:spChg>
        <pc:spChg chg="add mod">
          <ac:chgData name="Trevor Tubbs" userId="407af03d798f2efd" providerId="LiveId" clId="{E25E181B-4D82-4296-8FF5-CC6DC000763C}" dt="2024-04-25T13:42:37.760" v="3820" actId="14100"/>
          <ac:spMkLst>
            <pc:docMk/>
            <pc:sldMk cId="3687552633" sldId="260"/>
            <ac:spMk id="12" creationId="{9CEA424B-06B1-2653-839E-67078C2162C5}"/>
          </ac:spMkLst>
        </pc:spChg>
        <pc:spChg chg="add del mod">
          <ac:chgData name="Trevor Tubbs" userId="407af03d798f2efd" providerId="LiveId" clId="{E25E181B-4D82-4296-8FF5-CC6DC000763C}" dt="2024-04-25T13:44:00.376" v="3832" actId="478"/>
          <ac:spMkLst>
            <pc:docMk/>
            <pc:sldMk cId="3687552633" sldId="260"/>
            <ac:spMk id="13" creationId="{B4A937E5-EDA8-3755-CB9B-AFA52BA43C9E}"/>
          </ac:spMkLst>
        </pc:spChg>
        <pc:spChg chg="add mod">
          <ac:chgData name="Trevor Tubbs" userId="407af03d798f2efd" providerId="LiveId" clId="{E25E181B-4D82-4296-8FF5-CC6DC000763C}" dt="2024-04-25T13:44:59.119" v="3855" actId="1076"/>
          <ac:spMkLst>
            <pc:docMk/>
            <pc:sldMk cId="3687552633" sldId="260"/>
            <ac:spMk id="14" creationId="{8DEB4E8C-434D-0174-D4F1-5BC691B4F73D}"/>
          </ac:spMkLst>
        </pc:spChg>
        <pc:spChg chg="add mod">
          <ac:chgData name="Trevor Tubbs" userId="407af03d798f2efd" providerId="LiveId" clId="{E25E181B-4D82-4296-8FF5-CC6DC000763C}" dt="2024-04-25T13:45:17.924" v="3876" actId="14100"/>
          <ac:spMkLst>
            <pc:docMk/>
            <pc:sldMk cId="3687552633" sldId="260"/>
            <ac:spMk id="15" creationId="{4E0A246D-290D-750B-7303-3D9BA680CB93}"/>
          </ac:spMkLst>
        </pc:spChg>
        <pc:spChg chg="add mod">
          <ac:chgData name="Trevor Tubbs" userId="407af03d798f2efd" providerId="LiveId" clId="{E25E181B-4D82-4296-8FF5-CC6DC000763C}" dt="2024-04-25T14:19:43.436" v="4622" actId="15"/>
          <ac:spMkLst>
            <pc:docMk/>
            <pc:sldMk cId="3687552633" sldId="260"/>
            <ac:spMk id="19" creationId="{C3201CC3-1E7C-D8CE-4C18-CC030901E37C}"/>
          </ac:spMkLst>
        </pc:spChg>
        <pc:spChg chg="add mod">
          <ac:chgData name="Trevor Tubbs" userId="407af03d798f2efd" providerId="LiveId" clId="{E25E181B-4D82-4296-8FF5-CC6DC000763C}" dt="2024-04-25T14:18:03.475" v="4621" actId="20577"/>
          <ac:spMkLst>
            <pc:docMk/>
            <pc:sldMk cId="3687552633" sldId="260"/>
            <ac:spMk id="20" creationId="{002DCDF8-B91D-151C-ED61-2235CBE1226B}"/>
          </ac:spMkLst>
        </pc:spChg>
        <pc:spChg chg="add">
          <ac:chgData name="Trevor Tubbs" userId="407af03d798f2efd" providerId="LiveId" clId="{E25E181B-4D82-4296-8FF5-CC6DC000763C}" dt="2024-04-25T13:58:26.823" v="4524"/>
          <ac:spMkLst>
            <pc:docMk/>
            <pc:sldMk cId="3687552633" sldId="260"/>
            <ac:spMk id="21" creationId="{B642CD62-2FEB-7213-D5EC-FF1A650AF09E}"/>
          </ac:spMkLst>
        </pc:spChg>
        <pc:graphicFrameChg chg="add mod">
          <ac:chgData name="Trevor Tubbs" userId="407af03d798f2efd" providerId="LiveId" clId="{E25E181B-4D82-4296-8FF5-CC6DC000763C}" dt="2024-04-25T14:02:20.573" v="4552"/>
          <ac:graphicFrameMkLst>
            <pc:docMk/>
            <pc:sldMk cId="3687552633" sldId="260"/>
            <ac:graphicFrameMk id="22" creationId="{6615EEAB-02FC-8DA3-C84C-D3852AAD17BF}"/>
          </ac:graphicFrameMkLst>
        </pc:graphicFrameChg>
        <pc:picChg chg="add mod">
          <ac:chgData name="Trevor Tubbs" userId="407af03d798f2efd" providerId="LiveId" clId="{E25E181B-4D82-4296-8FF5-CC6DC000763C}" dt="2024-04-25T13:58:39.335" v="4529" actId="1076"/>
          <ac:picMkLst>
            <pc:docMk/>
            <pc:sldMk cId="3687552633" sldId="260"/>
            <ac:picMk id="5" creationId="{E486A3A5-7A61-65BA-2B13-A90957966A47}"/>
          </ac:picMkLst>
        </pc:picChg>
        <pc:picChg chg="add mod">
          <ac:chgData name="Trevor Tubbs" userId="407af03d798f2efd" providerId="LiveId" clId="{E25E181B-4D82-4296-8FF5-CC6DC000763C}" dt="2024-04-25T13:41:23.786" v="3807" actId="1076"/>
          <ac:picMkLst>
            <pc:docMk/>
            <pc:sldMk cId="3687552633" sldId="260"/>
            <ac:picMk id="8" creationId="{AE5FAFE7-5897-916F-2EB8-B18607CBBF35}"/>
          </ac:picMkLst>
        </pc:picChg>
        <pc:picChg chg="add mod">
          <ac:chgData name="Trevor Tubbs" userId="407af03d798f2efd" providerId="LiveId" clId="{E25E181B-4D82-4296-8FF5-CC6DC000763C}" dt="2024-04-25T13:41:38.602" v="3810" actId="571"/>
          <ac:picMkLst>
            <pc:docMk/>
            <pc:sldMk cId="3687552633" sldId="260"/>
            <ac:picMk id="11" creationId="{A9A60483-EF83-EB16-C842-EEA961F6202F}"/>
          </ac:picMkLst>
        </pc:picChg>
        <pc:cxnChg chg="add del mod">
          <ac:chgData name="Trevor Tubbs" userId="407af03d798f2efd" providerId="LiveId" clId="{E25E181B-4D82-4296-8FF5-CC6DC000763C}" dt="2024-04-25T13:46:17.435" v="3881" actId="478"/>
          <ac:cxnSpMkLst>
            <pc:docMk/>
            <pc:sldMk cId="3687552633" sldId="260"/>
            <ac:cxnSpMk id="17" creationId="{BF51AE7E-D4B0-CD21-19F1-F30C7F6F0033}"/>
          </ac:cxnSpMkLst>
        </pc:cxnChg>
      </pc:sldChg>
      <pc:sldChg chg="addSp delSp modSp new mod">
        <pc:chgData name="Trevor Tubbs" userId="407af03d798f2efd" providerId="LiveId" clId="{E25E181B-4D82-4296-8FF5-CC6DC000763C}" dt="2024-04-25T13:54:19.166" v="4476" actId="1076"/>
        <pc:sldMkLst>
          <pc:docMk/>
          <pc:sldMk cId="2407240966" sldId="261"/>
        </pc:sldMkLst>
        <pc:spChg chg="del">
          <ac:chgData name="Trevor Tubbs" userId="407af03d798f2efd" providerId="LiveId" clId="{E25E181B-4D82-4296-8FF5-CC6DC000763C}" dt="2024-04-25T13:46:33.073" v="3883" actId="478"/>
          <ac:spMkLst>
            <pc:docMk/>
            <pc:sldMk cId="2407240966" sldId="261"/>
            <ac:spMk id="2" creationId="{4446B2DB-C007-05F7-FBA7-86FE8BB3CBAF}"/>
          </ac:spMkLst>
        </pc:spChg>
        <pc:spChg chg="del">
          <ac:chgData name="Trevor Tubbs" userId="407af03d798f2efd" providerId="LiveId" clId="{E25E181B-4D82-4296-8FF5-CC6DC000763C}" dt="2024-04-25T13:46:38.865" v="3884" actId="478"/>
          <ac:spMkLst>
            <pc:docMk/>
            <pc:sldMk cId="2407240966" sldId="261"/>
            <ac:spMk id="3" creationId="{1DFF76DF-5FBC-2EF1-D6A8-D529AE50C7D0}"/>
          </ac:spMkLst>
        </pc:spChg>
        <pc:spChg chg="add mod">
          <ac:chgData name="Trevor Tubbs" userId="407af03d798f2efd" providerId="LiveId" clId="{E25E181B-4D82-4296-8FF5-CC6DC000763C}" dt="2024-04-25T13:54:13.351" v="4475" actId="20577"/>
          <ac:spMkLst>
            <pc:docMk/>
            <pc:sldMk cId="2407240966" sldId="261"/>
            <ac:spMk id="6" creationId="{399A69A7-AEC7-5909-9E10-59AB161851ED}"/>
          </ac:spMkLst>
        </pc:spChg>
        <pc:picChg chg="add mod">
          <ac:chgData name="Trevor Tubbs" userId="407af03d798f2efd" providerId="LiveId" clId="{E25E181B-4D82-4296-8FF5-CC6DC000763C}" dt="2024-04-25T13:54:19.166" v="4476" actId="1076"/>
          <ac:picMkLst>
            <pc:docMk/>
            <pc:sldMk cId="2407240966" sldId="261"/>
            <ac:picMk id="5" creationId="{097F3F53-0AB9-17DD-12D9-6F285FC4CAD5}"/>
          </ac:picMkLst>
        </pc:picChg>
      </pc:sldChg>
      <pc:sldChg chg="addSp delSp modSp new mod">
        <pc:chgData name="Trevor Tubbs" userId="407af03d798f2efd" providerId="LiveId" clId="{E25E181B-4D82-4296-8FF5-CC6DC000763C}" dt="2024-04-25T14:24:15.719" v="4683" actId="403"/>
        <pc:sldMkLst>
          <pc:docMk/>
          <pc:sldMk cId="1169271713" sldId="262"/>
        </pc:sldMkLst>
        <pc:spChg chg="del">
          <ac:chgData name="Trevor Tubbs" userId="407af03d798f2efd" providerId="LiveId" clId="{E25E181B-4D82-4296-8FF5-CC6DC000763C}" dt="2024-04-25T14:22:06.729" v="4640" actId="478"/>
          <ac:spMkLst>
            <pc:docMk/>
            <pc:sldMk cId="1169271713" sldId="262"/>
            <ac:spMk id="2" creationId="{E2CEDE42-6963-418C-1AF2-11E3872AA8A0}"/>
          </ac:spMkLst>
        </pc:spChg>
        <pc:spChg chg="del">
          <ac:chgData name="Trevor Tubbs" userId="407af03d798f2efd" providerId="LiveId" clId="{E25E181B-4D82-4296-8FF5-CC6DC000763C}" dt="2024-04-25T14:22:09.327" v="4641" actId="478"/>
          <ac:spMkLst>
            <pc:docMk/>
            <pc:sldMk cId="1169271713" sldId="262"/>
            <ac:spMk id="3" creationId="{892317C8-A102-4D79-1508-29B4C9663143}"/>
          </ac:spMkLst>
        </pc:spChg>
        <pc:spChg chg="add mod">
          <ac:chgData name="Trevor Tubbs" userId="407af03d798f2efd" providerId="LiveId" clId="{E25E181B-4D82-4296-8FF5-CC6DC000763C}" dt="2024-04-25T14:24:15.719" v="4683" actId="403"/>
          <ac:spMkLst>
            <pc:docMk/>
            <pc:sldMk cId="1169271713" sldId="262"/>
            <ac:spMk id="6" creationId="{14D09E10-4FEA-EB11-F660-79083809D642}"/>
          </ac:spMkLst>
        </pc:spChg>
        <pc:picChg chg="add mod">
          <ac:chgData name="Trevor Tubbs" userId="407af03d798f2efd" providerId="LiveId" clId="{E25E181B-4D82-4296-8FF5-CC6DC000763C}" dt="2024-04-25T14:22:18.502" v="4643" actId="1076"/>
          <ac:picMkLst>
            <pc:docMk/>
            <pc:sldMk cId="1169271713" sldId="262"/>
            <ac:picMk id="5" creationId="{43809D9A-3B1A-DE18-3A4A-57FAA6AB780A}"/>
          </ac:picMkLst>
        </pc:picChg>
      </pc:sldChg>
      <pc:sldChg chg="addSp delSp modSp new mod">
        <pc:chgData name="Trevor Tubbs" userId="407af03d798f2efd" providerId="LiveId" clId="{E25E181B-4D82-4296-8FF5-CC6DC000763C}" dt="2024-04-25T14:23:31.200" v="4678" actId="1076"/>
        <pc:sldMkLst>
          <pc:docMk/>
          <pc:sldMk cId="70309764" sldId="263"/>
        </pc:sldMkLst>
        <pc:spChg chg="mod">
          <ac:chgData name="Trevor Tubbs" userId="407af03d798f2efd" providerId="LiveId" clId="{E25E181B-4D82-4296-8FF5-CC6DC000763C}" dt="2024-04-25T14:23:27.287" v="4677" actId="1076"/>
          <ac:spMkLst>
            <pc:docMk/>
            <pc:sldMk cId="70309764" sldId="263"/>
            <ac:spMk id="2" creationId="{0BCDFE14-7C66-1AF9-D2EE-815B19D53A0D}"/>
          </ac:spMkLst>
        </pc:spChg>
        <pc:spChg chg="del">
          <ac:chgData name="Trevor Tubbs" userId="407af03d798f2efd" providerId="LiveId" clId="{E25E181B-4D82-4296-8FF5-CC6DC000763C}" dt="2024-04-25T14:23:16.902" v="4675" actId="22"/>
          <ac:spMkLst>
            <pc:docMk/>
            <pc:sldMk cId="70309764" sldId="263"/>
            <ac:spMk id="3" creationId="{0186161A-26F0-4B54-FC33-5A87BA208E27}"/>
          </ac:spMkLst>
        </pc:spChg>
        <pc:picChg chg="add mod ord">
          <ac:chgData name="Trevor Tubbs" userId="407af03d798f2efd" providerId="LiveId" clId="{E25E181B-4D82-4296-8FF5-CC6DC000763C}" dt="2024-04-25T14:23:31.200" v="4678" actId="1076"/>
          <ac:picMkLst>
            <pc:docMk/>
            <pc:sldMk cId="70309764" sldId="263"/>
            <ac:picMk id="5" creationId="{0E328A9B-687A-1D5D-8BC3-65E44DE10267}"/>
          </ac:picMkLst>
        </pc:picChg>
      </pc:sldChg>
      <pc:sldChg chg="addSp delSp modSp new mod">
        <pc:chgData name="Trevor Tubbs" userId="407af03d798f2efd" providerId="LiveId" clId="{E25E181B-4D82-4296-8FF5-CC6DC000763C}" dt="2024-04-25T14:26:02.868" v="4721" actId="22"/>
        <pc:sldMkLst>
          <pc:docMk/>
          <pc:sldMk cId="4264256910" sldId="264"/>
        </pc:sldMkLst>
        <pc:spChg chg="mod">
          <ac:chgData name="Trevor Tubbs" userId="407af03d798f2efd" providerId="LiveId" clId="{E25E181B-4D82-4296-8FF5-CC6DC000763C}" dt="2024-04-25T14:24:54.611" v="4720" actId="20577"/>
          <ac:spMkLst>
            <pc:docMk/>
            <pc:sldMk cId="4264256910" sldId="264"/>
            <ac:spMk id="2" creationId="{8D46FDDA-640A-B5C5-8D3A-8D780C0CDCD3}"/>
          </ac:spMkLst>
        </pc:spChg>
        <pc:spChg chg="del">
          <ac:chgData name="Trevor Tubbs" userId="407af03d798f2efd" providerId="LiveId" clId="{E25E181B-4D82-4296-8FF5-CC6DC000763C}" dt="2024-04-25T14:26:02.868" v="4721" actId="22"/>
          <ac:spMkLst>
            <pc:docMk/>
            <pc:sldMk cId="4264256910" sldId="264"/>
            <ac:spMk id="3" creationId="{A1AE3190-9D45-AC2F-3268-768B21A688CB}"/>
          </ac:spMkLst>
        </pc:spChg>
        <pc:picChg chg="add mod ord">
          <ac:chgData name="Trevor Tubbs" userId="407af03d798f2efd" providerId="LiveId" clId="{E25E181B-4D82-4296-8FF5-CC6DC000763C}" dt="2024-04-25T14:26:02.868" v="4721" actId="22"/>
          <ac:picMkLst>
            <pc:docMk/>
            <pc:sldMk cId="4264256910" sldId="264"/>
            <ac:picMk id="5" creationId="{1168B627-22E5-CC79-7692-198E63BA7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66CC-A7AD-4F23-A50B-9AEF5101A4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EB198-EFDC-4269-90BD-5D7ADD6CB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1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EB198-EFDC-4269-90BD-5D7ADD6CB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DFC6-8329-6C67-364C-076D0D79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F89D9-3839-7DD2-CF5A-57C3DD2D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2E67-37C7-DB33-8E95-FA1B00A4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1223-FAF0-559D-D97C-F8D485B8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C00A-3485-3621-6E62-234404B6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BE8E-0278-A481-D822-0BBABBC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AA3B-4433-D8CD-C865-D0CCE48F6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80CA-5EBC-CBF9-624E-68F644B4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2D469-1C37-C815-6619-54A24A30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6388A-0D30-E84E-DB5C-5594598E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A27AA-5DDE-DE37-F4F8-641BC501B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8F87-B3E9-4232-1F32-E784C2C4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49C96-D5AB-7DD4-400E-A2A9D3E5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C013A-B1D9-B282-1707-8A393651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8CDC1-F4A1-4FB3-DC08-71D1C01E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5EF3-1126-6DB4-AE39-7E53B81D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FF11-B4C2-DCD4-7612-208CE53B3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68954-03C0-8029-FF2F-C9264943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B42D3-EF6A-48D7-D3B5-16B9A79F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41C4B-89F3-1D51-3B17-935A88B1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AE41-699C-D35C-749E-3ACD844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C1FC-4606-62FC-77DF-43E1DEFA6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DEA-32A6-1DEF-51D1-0197A90F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DA7B-AF6E-048E-CFE7-11C72304B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823-0DA0-3050-FDEA-5E92A1AF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D67-0665-2669-ABC2-AD9C6FC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B81-2E62-B4E7-A7F6-C901A05EE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A65A8-8EF3-E050-FADA-B4DE56CB6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992A0-1AEC-55E4-6DC9-82673197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0383-0E95-D5C1-D65C-0A0DC989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B6B30-4953-9298-B4CA-45B09C41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E39A-9376-B68A-2A77-46EBCDCE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8DCC3-5A5B-1F76-0D3B-3FD7E65D6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9B68F-ECFF-24BD-3F98-6F57220A9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1556F-9CBF-3093-4EC9-FA0007BE6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678C-7901-663E-5B2D-C70AA0FE9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E227-A0C1-3AB5-962F-D1686869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61A54-C58F-ADA2-DD0A-EA78D1E8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A3C76-554E-DFE1-734C-BD703E86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1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C7B7-7DE2-BE36-5AFD-DB6DF91A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C3598-D959-CC1B-93A1-3DA8BEA8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79E3-FF0E-24B6-57CC-A187A00D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0A081-9B3B-74C7-52E5-A9AFA55A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5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13151-A190-610F-A8B7-79B260DF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72CA9-6D60-C275-DE76-A2F48567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CBFE-0707-92BC-CD7C-0A2C2D09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6C04-4221-CBDD-1991-9D2C8091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3D8F-DA6B-2892-97F0-094F6B7D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D7573-1EB7-11F8-F950-2D01E5AD8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AD77C-A31C-FC0A-C982-B19F2FE8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84C7E-7275-0461-9EC7-4B7FBCDA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3DA0F-59E6-5CB8-424E-3A72186C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6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351A-1CD7-7676-590D-18665CA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86943-A069-95A4-9F0A-DEABF5515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BC59-F27E-C3D0-7F8A-720C04B1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E497D-6266-CE93-92E9-448A5AE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C3D1-62FC-B275-E4BF-6827D336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2DD8D-739F-175A-042D-9B3C9DD6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E5602-DD1C-8A89-AFA0-3880D462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905AE-3B88-C962-5BDA-56B192162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BC86-E8C7-7833-2587-4188F14F4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395A32-AA31-4EF9-AA18-30EFEE04ACB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AB26-D13B-21A3-ECB8-6CEC78648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7036-DFC7-E262-F4F1-484F68304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1DDF-2904-017E-1B87-F8E4B048F4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Picocyanobacteria</a:t>
            </a:r>
            <a:r>
              <a:rPr lang="en-US" dirty="0"/>
              <a:t> phylogenetic biogeography in freshwater and coastal shelf environments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F21B8-ABBA-D618-79B7-BB5E91497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Trevor Tubbs</a:t>
            </a:r>
          </a:p>
        </p:txBody>
      </p:sp>
    </p:spTree>
    <p:extLst>
      <p:ext uri="{BB962C8B-B14F-4D97-AF65-F5344CB8AC3E}">
        <p14:creationId xmlns:p14="http://schemas.microsoft.com/office/powerpoint/2010/main" val="300928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13C-C554-4CE6-D3ED-77BBF6E4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3865-5D46-A6BC-0C91-1BF3A89C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" y="1661633"/>
            <a:ext cx="6406497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Synechoccous</a:t>
            </a:r>
            <a:r>
              <a:rPr lang="en-US" i="1" dirty="0"/>
              <a:t> spp. </a:t>
            </a:r>
            <a:r>
              <a:rPr lang="en-US" dirty="0"/>
              <a:t>and </a:t>
            </a:r>
            <a:r>
              <a:rPr lang="en-US" i="1" dirty="0" err="1"/>
              <a:t>Cyanobium</a:t>
            </a:r>
            <a:r>
              <a:rPr lang="en-US" i="1" dirty="0"/>
              <a:t> spp. </a:t>
            </a:r>
            <a:r>
              <a:rPr lang="en-US" dirty="0"/>
              <a:t>(</a:t>
            </a:r>
            <a:r>
              <a:rPr lang="en-US" dirty="0" err="1"/>
              <a:t>picocyanobacteria</a:t>
            </a:r>
            <a:r>
              <a:rPr lang="en-US" dirty="0"/>
              <a:t>) </a:t>
            </a:r>
            <a:r>
              <a:rPr lang="en-US" dirty="0" err="1"/>
              <a:t>dominanates</a:t>
            </a:r>
            <a:r>
              <a:rPr lang="en-US" dirty="0"/>
              <a:t> phytoplankton communities in Caloosahatchee river (Urakawa et al. 2023)</a:t>
            </a:r>
          </a:p>
          <a:p>
            <a:r>
              <a:rPr lang="en-US" dirty="0"/>
              <a:t>Goal: Track the influence the CR discharge to the coastal shelf environment with </a:t>
            </a:r>
            <a:r>
              <a:rPr lang="en-US" dirty="0" err="1"/>
              <a:t>picocyanobacteria</a:t>
            </a:r>
            <a:r>
              <a:rPr lang="en-US" dirty="0"/>
              <a:t>  bioindicators</a:t>
            </a:r>
          </a:p>
          <a:p>
            <a:r>
              <a:rPr lang="en-US" dirty="0"/>
              <a:t>Using single amplicon metagenomics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F4F7F-F463-D094-D0D2-C037BF1C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90" y="574946"/>
            <a:ext cx="5421548" cy="282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2E014-3957-341D-BD0B-ED54783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689" y="3887636"/>
            <a:ext cx="322942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A947-4D8A-2A63-56E7-F78F7B39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16S rRNA amplicon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48D-5DB9-66FE-089E-4EB9161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54" y="2638053"/>
            <a:ext cx="7088222" cy="346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E796-9350-376F-9EC2-3E4F1197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41" y="1399630"/>
            <a:ext cx="3534268" cy="123842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6155D2-39B2-6D27-3782-537E5BA6D694}"/>
              </a:ext>
            </a:extLst>
          </p:cNvPr>
          <p:cNvSpPr/>
          <p:nvPr/>
        </p:nvSpPr>
        <p:spPr>
          <a:xfrm rot="16744616">
            <a:off x="4815191" y="2811294"/>
            <a:ext cx="52529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3A907-92EB-E35A-7E86-DD6D1EA02BA0}"/>
              </a:ext>
            </a:extLst>
          </p:cNvPr>
          <p:cNvSpPr txBox="1"/>
          <p:nvPr/>
        </p:nvSpPr>
        <p:spPr>
          <a:xfrm>
            <a:off x="8723094" y="1627157"/>
            <a:ext cx="28696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Illumina sequencing but with a gene target is amplified through PCR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Primers target hypervariable regions of 16S rRNA gene which acts as a “barcode” to identify distinct organisms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product is 1000-10,000 of ASVs with varying counts representing the microbial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08715-D9E8-5CDD-359D-5F4F6BA79295}"/>
              </a:ext>
            </a:extLst>
          </p:cNvPr>
          <p:cNvSpPr txBox="1"/>
          <p:nvPr/>
        </p:nvSpPr>
        <p:spPr>
          <a:xfrm>
            <a:off x="310392" y="6381023"/>
            <a:ext cx="1188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Amplicon sequence variant = unique nucleotide sequence representing a  different species</a:t>
            </a:r>
            <a:r>
              <a:rPr lang="en-US"/>
              <a:t>/strain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8C-AC99-BD3E-5007-6DBB5654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BBFD-8787-5DE7-2A27-BC5D1E0DD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Qiime2 = ASV generation (Dada2) and Taxonomic Classification (Silva database)</a:t>
            </a:r>
          </a:p>
          <a:p>
            <a:pPr lvl="1"/>
            <a:r>
              <a:rPr lang="en-US" dirty="0"/>
              <a:t>Extracted ASV </a:t>
            </a:r>
            <a:r>
              <a:rPr lang="en-US" dirty="0" err="1"/>
              <a:t>sequneces</a:t>
            </a:r>
            <a:r>
              <a:rPr lang="en-US" dirty="0"/>
              <a:t> of </a:t>
            </a:r>
            <a:r>
              <a:rPr lang="en-US" dirty="0" err="1"/>
              <a:t>f_</a:t>
            </a:r>
            <a:r>
              <a:rPr lang="en-US" i="1" dirty="0" err="1"/>
              <a:t>Cynanobium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158 ASV</a:t>
            </a:r>
            <a:endParaRPr lang="en-US" dirty="0"/>
          </a:p>
          <a:p>
            <a:pPr lvl="2"/>
            <a:r>
              <a:rPr lang="en-US" dirty="0"/>
              <a:t>R package </a:t>
            </a:r>
            <a:r>
              <a:rPr lang="en-US" dirty="0" err="1"/>
              <a:t>Phyloseq</a:t>
            </a:r>
            <a:r>
              <a:rPr lang="en-US" dirty="0"/>
              <a:t> used to create relative abundance tables to remove less abundant ASVs </a:t>
            </a:r>
            <a:r>
              <a:rPr lang="en-US" dirty="0">
                <a:sym typeface="Wingdings" panose="05000000000000000000" pitchFamily="2" charset="2"/>
              </a:rPr>
              <a:t>53 ASV</a:t>
            </a:r>
            <a:endParaRPr lang="en-US" dirty="0"/>
          </a:p>
          <a:p>
            <a:r>
              <a:rPr lang="en-US" dirty="0"/>
              <a:t>R package </a:t>
            </a:r>
            <a:r>
              <a:rPr lang="en-US" dirty="0" err="1"/>
              <a:t>msa</a:t>
            </a:r>
            <a:r>
              <a:rPr lang="en-US" dirty="0"/>
              <a:t> used with align sequences with MUSCLE</a:t>
            </a:r>
          </a:p>
          <a:p>
            <a:r>
              <a:rPr lang="en-US" dirty="0"/>
              <a:t>Phylogenetic tree constructed with </a:t>
            </a:r>
            <a:r>
              <a:rPr lang="en-US" dirty="0" err="1"/>
              <a:t>RaxMLGUI</a:t>
            </a:r>
            <a:r>
              <a:rPr lang="en-US" dirty="0"/>
              <a:t> 2.0</a:t>
            </a:r>
          </a:p>
          <a:p>
            <a:pPr lvl="1"/>
            <a:r>
              <a:rPr lang="en-US" dirty="0"/>
              <a:t>Maximum Likelihood Method</a:t>
            </a:r>
          </a:p>
          <a:p>
            <a:pPr lvl="1"/>
            <a:r>
              <a:rPr lang="en-US" dirty="0"/>
              <a:t>Model of sequence evolution: General Time Reversible</a:t>
            </a:r>
          </a:p>
          <a:p>
            <a:r>
              <a:rPr lang="en-US" dirty="0"/>
              <a:t>Visualized tree in R with </a:t>
            </a:r>
            <a:r>
              <a:rPr lang="en-US" dirty="0" err="1"/>
              <a:t>ggtree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40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lar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E486A3A5-7A61-65BA-2B13-A9095796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r="65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E481F3-764C-94E1-B3CC-688A6BA7601B}"/>
              </a:ext>
            </a:extLst>
          </p:cNvPr>
          <p:cNvSpPr/>
          <p:nvPr/>
        </p:nvSpPr>
        <p:spPr>
          <a:xfrm rot="786696">
            <a:off x="3978960" y="2976104"/>
            <a:ext cx="794725" cy="4680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AFE7-5897-916F-2EB8-B18607CB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322" y="6207853"/>
            <a:ext cx="3683720" cy="5830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D51B73-1133-AE41-F46C-705EE849007D}"/>
              </a:ext>
            </a:extLst>
          </p:cNvPr>
          <p:cNvSpPr/>
          <p:nvPr/>
        </p:nvSpPr>
        <p:spPr>
          <a:xfrm rot="2025855">
            <a:off x="4629125" y="1926475"/>
            <a:ext cx="582077" cy="3121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A424B-06B1-2653-839E-67078C2162C5}"/>
              </a:ext>
            </a:extLst>
          </p:cNvPr>
          <p:cNvSpPr/>
          <p:nvPr/>
        </p:nvSpPr>
        <p:spPr>
          <a:xfrm rot="2634692">
            <a:off x="4932350" y="1667412"/>
            <a:ext cx="649504" cy="247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B4E8C-434D-0174-D4F1-5BC691B4F73D}"/>
              </a:ext>
            </a:extLst>
          </p:cNvPr>
          <p:cNvSpPr txBox="1"/>
          <p:nvPr/>
        </p:nvSpPr>
        <p:spPr>
          <a:xfrm>
            <a:off x="7298422" y="893670"/>
            <a:ext cx="121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Marine Clade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A246D-290D-750B-7303-3D9BA680CB93}"/>
              </a:ext>
            </a:extLst>
          </p:cNvPr>
          <p:cNvSpPr txBox="1"/>
          <p:nvPr/>
        </p:nvSpPr>
        <p:spPr>
          <a:xfrm>
            <a:off x="8407167" y="5458679"/>
            <a:ext cx="180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Freshwater Clade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201CC3-1E7C-D8CE-4C18-CC030901E37C}"/>
              </a:ext>
            </a:extLst>
          </p:cNvPr>
          <p:cNvSpPr txBox="1"/>
          <p:nvPr/>
        </p:nvSpPr>
        <p:spPr>
          <a:xfrm>
            <a:off x="205410" y="636888"/>
            <a:ext cx="34028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Taxonomic classification of </a:t>
            </a:r>
            <a:r>
              <a:rPr lang="en-US" dirty="0" err="1"/>
              <a:t>picocyanobacteria</a:t>
            </a:r>
            <a:r>
              <a:rPr lang="en-US" dirty="0"/>
              <a:t> not highly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Blast results of rep seqs inconclusive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known </a:t>
            </a:r>
            <a:r>
              <a:rPr lang="en-US" dirty="0" err="1"/>
              <a:t>Synechoccous</a:t>
            </a:r>
            <a:r>
              <a:rPr lang="en-US" dirty="0"/>
              <a:t> strains from marine and freshwater environments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DCDF8-B91D-151C-ED61-2235CBE1226B}"/>
              </a:ext>
            </a:extLst>
          </p:cNvPr>
          <p:cNvSpPr txBox="1"/>
          <p:nvPr/>
        </p:nvSpPr>
        <p:spPr>
          <a:xfrm>
            <a:off x="205410" y="3914047"/>
            <a:ext cx="3823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indicators: 16SrRNA Blast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bSyn1 =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en-US" dirty="0"/>
              <a:t>96.37%)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bSyn2 = </a:t>
            </a:r>
            <a:r>
              <a:rPr lang="fr-FR" i="1" dirty="0" err="1"/>
              <a:t>Cyanobium</a:t>
            </a:r>
            <a:r>
              <a:rPr lang="fr-FR" i="1" dirty="0"/>
              <a:t> gracile </a:t>
            </a:r>
            <a:r>
              <a:rPr lang="fr-FR" dirty="0"/>
              <a:t>(</a:t>
            </a:r>
            <a:r>
              <a:rPr lang="en-US" dirty="0"/>
              <a:t>98.06%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bSyn3 = 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en-US" dirty="0"/>
              <a:t>96.61%)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bSyn4 = 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or </a:t>
            </a:r>
            <a:r>
              <a:rPr lang="fr-FR" i="1" dirty="0" err="1"/>
              <a:t>Cyanobium</a:t>
            </a:r>
            <a:r>
              <a:rPr lang="fr-FR" i="1" dirty="0"/>
              <a:t> gracile </a:t>
            </a:r>
            <a:r>
              <a:rPr lang="fr-FR" dirty="0"/>
              <a:t>(97.34%)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755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97F3F53-0AB9-17DD-12D9-6F285FC4C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289741"/>
            <a:ext cx="12192000" cy="627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A69A7-AEC7-5909-9E10-59AB161851ED}"/>
              </a:ext>
            </a:extLst>
          </p:cNvPr>
          <p:cNvSpPr txBox="1"/>
          <p:nvPr/>
        </p:nvSpPr>
        <p:spPr>
          <a:xfrm>
            <a:off x="5749047" y="1031132"/>
            <a:ext cx="261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“Type” strains imbedded with freshwater clade but large distance</a:t>
            </a:r>
          </a:p>
          <a:p>
            <a:endParaRPr lang="en-US" dirty="0"/>
          </a:p>
          <a:p>
            <a:r>
              <a:rPr lang="en-US" dirty="0"/>
              <a:t>Likely due to differences in sequencing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40724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09D9A-3B1A-DE18-3A4A-57FAA6AB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02" y="1052181"/>
            <a:ext cx="11174384" cy="475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09E10-4FEA-EB11-F660-79083809D642}"/>
              </a:ext>
            </a:extLst>
          </p:cNvPr>
          <p:cNvSpPr txBox="1"/>
          <p:nvPr/>
        </p:nvSpPr>
        <p:spPr>
          <a:xfrm>
            <a:off x="1167320" y="405850"/>
            <a:ext cx="3229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MSA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7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FE14-7C66-1AF9-D2EE-815B19D5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50" y="159592"/>
            <a:ext cx="10515600" cy="1325563"/>
          </a:xfrm>
        </p:spPr>
        <p:txBody>
          <a:bodyPr/>
          <a:lstStyle/>
          <a:p>
            <a:r>
              <a:rPr lang="en-US" dirty="0"/>
              <a:t>RaxMLGUI2.0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28A9B-687A-1D5D-8BC3-65E44DE1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50" y="1221157"/>
            <a:ext cx="10188100" cy="5404632"/>
          </a:xfrm>
        </p:spPr>
      </p:pic>
    </p:spTree>
    <p:extLst>
      <p:ext uri="{BB962C8B-B14F-4D97-AF65-F5344CB8AC3E}">
        <p14:creationId xmlns:p14="http://schemas.microsoft.com/office/powerpoint/2010/main" val="7030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FDDA-640A-B5C5-8D3A-8D780C0C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ggtree</a:t>
            </a:r>
            <a:r>
              <a:rPr lang="en-US" dirty="0"/>
              <a:t>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B627-22E5-CC79-7692-198E63BA7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34" y="1825625"/>
            <a:ext cx="9412931" cy="4351338"/>
          </a:xfrm>
        </p:spPr>
      </p:pic>
    </p:spTree>
    <p:extLst>
      <p:ext uri="{BB962C8B-B14F-4D97-AF65-F5344CB8AC3E}">
        <p14:creationId xmlns:p14="http://schemas.microsoft.com/office/powerpoint/2010/main" val="426425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5784</TotalTime>
  <Words>276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Picocyanobacteria phylogenetic biogeography in freshwater and coastal shelf environments </vt:lpstr>
      <vt:lpstr>Introduction</vt:lpstr>
      <vt:lpstr>16S rRNA amplicon sequencing</vt:lpstr>
      <vt:lpstr>Methods</vt:lpstr>
      <vt:lpstr>PowerPoint Presentation</vt:lpstr>
      <vt:lpstr>PowerPoint Presentation</vt:lpstr>
      <vt:lpstr>PowerPoint Presentation</vt:lpstr>
      <vt:lpstr>RaxMLGUI2.0</vt:lpstr>
      <vt:lpstr>ggtree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Picocyanobacteria phylogenetics</dc:title>
  <dc:creator>Trevor Tubbs</dc:creator>
  <cp:lastModifiedBy>Trevor Tubbs</cp:lastModifiedBy>
  <cp:revision>1</cp:revision>
  <dcterms:created xsi:type="dcterms:W3CDTF">2024-04-21T12:44:37Z</dcterms:created>
  <dcterms:modified xsi:type="dcterms:W3CDTF">2024-04-25T16:33:46Z</dcterms:modified>
</cp:coreProperties>
</file>